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16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14904"/>
            <a:ext cx="172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Категория жен.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307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14904"/>
            <a:ext cx="172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Категория жен.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2437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14904"/>
            <a:ext cx="172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Категория жен.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451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14904"/>
            <a:ext cx="175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Категория муж.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9142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-27384"/>
            <a:ext cx="175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Категория муж.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271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14904"/>
            <a:ext cx="175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Категория муж.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122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3458" y="0"/>
            <a:ext cx="175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Категория муж.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627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4931" y="0"/>
            <a:ext cx="104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Регионы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236"/>
            <a:ext cx="9036496" cy="63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810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 Klyukvin</dc:creator>
  <cp:lastModifiedBy>User</cp:lastModifiedBy>
  <cp:revision>2</cp:revision>
  <dcterms:created xsi:type="dcterms:W3CDTF">2018-11-27T06:44:36Z</dcterms:created>
  <dcterms:modified xsi:type="dcterms:W3CDTF">2018-11-27T06:55:18Z</dcterms:modified>
</cp:coreProperties>
</file>