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14189-8515-4F0F-B142-D14FA5586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F5E65B-C659-4559-9F1E-0D1CB2A9B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3DC9D4-6DE5-47FA-AF1B-9C04D349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09C3C2-11E8-4781-811D-FCF40B2F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A61135-D573-4E97-B012-73686F68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FC881-054F-4757-9359-9F205CF5D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FE4802-5D09-485B-9E75-74883A1D2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BD6D7D-F066-4CA3-9D92-5A228E6E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A41605-D6CF-4209-B1B8-11FA0737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7F164B-BAE6-4A3A-98CB-FFF6A608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8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5DB77D-6F9A-47D7-8460-ACB61E781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D338A2-EF5D-4582-85F7-CB6AAE557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CC50AD-D483-45EF-9F51-5110BFBB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4D7F85-C670-4789-8E36-E6032B8C6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1A504D-CEC6-49FB-9839-D0649235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5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07FB4-4B37-4418-B82B-69881A43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DF1DFA-16D5-42A7-A106-1118B7E01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3DD8A5-F638-41D5-879F-5DA50E6A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2FCE41-68F8-4450-BE56-1AEC5708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BA2EE9-4C1D-4245-8CD2-63D0EFEB8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34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F1E99-7546-42F5-B491-9487F93B2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175EC0-EAED-4BC6-9A51-080F0D1AA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E15771-B454-4B77-A49B-2E7D223E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E8DFB4-85D7-4139-BBCE-C30B61F4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9248A-D756-4B6E-AED4-6122D1C1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1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F65CB5-1E16-42D3-A5CA-79A800BA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D64301-0EE6-4E6C-8CED-57725334A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F9BD5C-2F78-4AFF-95BE-3E7F4A36D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E7027C-8922-4A3C-9AAD-02A1117B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6D2579-46EC-4809-A8D8-8191808AA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033955-363E-40BD-92A7-2C3247F2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1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68E66-7497-40F6-AD30-B8537D67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17D4E4-2859-4866-B394-1551A579E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9E4350-4AD4-4459-B1EA-B0DDB25EF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C592C7-9FF9-4851-AB9B-5C5E4DDDF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56FAC9-AB1A-42C9-B4EE-CC30C001D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8BEFA4B-A3B2-43CB-91C6-677A23A8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5E384F-C112-495A-9BA3-46B1988C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5B3F03-3B5D-4673-A130-64F1ADDC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6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574C1D-A6A0-4561-A7BF-05AF911F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4B5A8F-FEFF-4243-AB4F-A426BFAD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E5AE977-2B66-499E-8FBB-6ABB64D6B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99DBE0-ADE7-43EE-B9EE-8CD29848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9923FD-E64E-4DCD-8231-29C46881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CCB4BA3-D753-4D58-B543-70FCBCC4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F88470-7847-436F-ADAE-4E2AE2B5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1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77D40-D762-4F09-979E-9C174E6D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9C357F-652D-4655-A3FF-6CB277D1A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2AC3B2-D412-4A93-90F8-916C0A388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E3FAAA-8BD4-4AFE-A126-3D4269F5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FBC19D-617E-479D-9BDB-781C61189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5B995E-1EA8-4EB9-9BC9-2A25195B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8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82C6B-624E-43DA-9B0F-40FCB38C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45A868-792F-4205-ABEA-DDA9E7FDD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B3D835-6FA0-4632-BB72-6D701DB4F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EF60A2-38C5-4E7A-8132-1621946C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5D4905-40F9-4327-BB22-C1E857901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0B1B5B-0FF2-4BCA-991F-343D0138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6A423-A400-4102-9323-EBCF1F31D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4D0B15-A10D-4978-AC5F-32B6F39D1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4C93E0-B54F-46EC-BBBA-92BBAF045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02B7-E4BC-4BFE-962B-3BBC53EF160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2123BB-1B8C-44CB-A0C1-1D12B855F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38A85F-72DE-47AD-863A-563967D29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6CD68-01C3-4617-816C-C3770627C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90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eautyformat.ru/catalog/l-oreal-professionnel/" TargetMode="External"/><Relationship Id="rId13" Type="http://schemas.openxmlformats.org/officeDocument/2006/relationships/hyperlink" Target="https://beautyformat.ru/catalog/the-saem/" TargetMode="External"/><Relationship Id="rId18" Type="http://schemas.openxmlformats.org/officeDocument/2006/relationships/hyperlink" Target="https://beautyformat.ru/catalog/krem/" TargetMode="External"/><Relationship Id="rId26" Type="http://schemas.openxmlformats.org/officeDocument/2006/relationships/hyperlink" Target="https://beautyformat.ru/catalog/maska/" TargetMode="External"/><Relationship Id="rId3" Type="http://schemas.openxmlformats.org/officeDocument/2006/relationships/hyperlink" Target="https://beautyformat.ru/catalog/secret-key/" TargetMode="External"/><Relationship Id="rId21" Type="http://schemas.openxmlformats.org/officeDocument/2006/relationships/hyperlink" Target="https://beautyformat.ru/catalog/teni-dlya-vek/" TargetMode="External"/><Relationship Id="rId7" Type="http://schemas.openxmlformats.org/officeDocument/2006/relationships/hyperlink" Target="https://beautyformat.ru/catalog/double-dare-omg/" TargetMode="External"/><Relationship Id="rId12" Type="http://schemas.openxmlformats.org/officeDocument/2006/relationships/hyperlink" Target="https://beautyformat.ru/catalog/christina/" TargetMode="External"/><Relationship Id="rId17" Type="http://schemas.openxmlformats.org/officeDocument/2006/relationships/hyperlink" Target="https://beautyformat.ru/catalog/alginatnye-maski/" TargetMode="External"/><Relationship Id="rId25" Type="http://schemas.openxmlformats.org/officeDocument/2006/relationships/hyperlink" Target="https://beautyformat.ru/catalog/tush-dlya-resnits/" TargetMode="External"/><Relationship Id="rId2" Type="http://schemas.openxmlformats.org/officeDocument/2006/relationships/hyperlink" Target="https://beautyformat.ru/catalog/anskin/" TargetMode="External"/><Relationship Id="rId16" Type="http://schemas.openxmlformats.org/officeDocument/2006/relationships/hyperlink" Target="https://beautyformat.ru/catalog/patchi-dlya-glaz/" TargetMode="External"/><Relationship Id="rId20" Type="http://schemas.openxmlformats.org/officeDocument/2006/relationships/hyperlink" Target="https://beautyformat.ru/catalog/klassicheskie-krem-maski/" TargetMode="External"/><Relationship Id="rId29" Type="http://schemas.openxmlformats.org/officeDocument/2006/relationships/hyperlink" Target="https://beautyformat.ru/catalog/krem-dlya-glaz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eautyformat.ru/catalog/petitfee/" TargetMode="External"/><Relationship Id="rId11" Type="http://schemas.openxmlformats.org/officeDocument/2006/relationships/hyperlink" Target="https://beautyformat.ru/catalog/cosrx/" TargetMode="External"/><Relationship Id="rId24" Type="http://schemas.openxmlformats.org/officeDocument/2006/relationships/hyperlink" Target="https://beautyformat.ru/catalog/shampun/" TargetMode="External"/><Relationship Id="rId32" Type="http://schemas.openxmlformats.org/officeDocument/2006/relationships/image" Target="../media/image1.jpg"/><Relationship Id="rId5" Type="http://schemas.openxmlformats.org/officeDocument/2006/relationships/hyperlink" Target="https://beautyformat.ru/catalog/la-miso/" TargetMode="External"/><Relationship Id="rId15" Type="http://schemas.openxmlformats.org/officeDocument/2006/relationships/hyperlink" Target="https://beautyformat.ru/catalog/ciracle/" TargetMode="External"/><Relationship Id="rId23" Type="http://schemas.openxmlformats.org/officeDocument/2006/relationships/hyperlink" Target="https://beautyformat.ru/catalog/tonalnaya-osnova/" TargetMode="External"/><Relationship Id="rId28" Type="http://schemas.openxmlformats.org/officeDocument/2006/relationships/hyperlink" Target="https://beautyformat.ru/catalog/vremennoe-okrashivanie/" TargetMode="External"/><Relationship Id="rId10" Type="http://schemas.openxmlformats.org/officeDocument/2006/relationships/hyperlink" Target="https://beautyformat.ru/catalog/esthetic-house/" TargetMode="External"/><Relationship Id="rId19" Type="http://schemas.openxmlformats.org/officeDocument/2006/relationships/hyperlink" Target="https://beautyformat.ru/catalog/syvorotka/" TargetMode="External"/><Relationship Id="rId31" Type="http://schemas.openxmlformats.org/officeDocument/2006/relationships/hyperlink" Target="https://beautyformat.ru/catalog/korrektory-i-konsilery/" TargetMode="External"/><Relationship Id="rId4" Type="http://schemas.openxmlformats.org/officeDocument/2006/relationships/hyperlink" Target="https://beautyformat.ru/catalog/catrice/" TargetMode="External"/><Relationship Id="rId9" Type="http://schemas.openxmlformats.org/officeDocument/2006/relationships/hyperlink" Target="https://beautyformat.ru/catalog/l-oreal-paris/" TargetMode="External"/><Relationship Id="rId14" Type="http://schemas.openxmlformats.org/officeDocument/2006/relationships/hyperlink" Target="https://beautyformat.ru/catalog/sleek-makeup/" TargetMode="External"/><Relationship Id="rId22" Type="http://schemas.openxmlformats.org/officeDocument/2006/relationships/hyperlink" Target="https://beautyformat.ru/catalog/puzyrkovye-maski/" TargetMode="External"/><Relationship Id="rId27" Type="http://schemas.openxmlformats.org/officeDocument/2006/relationships/hyperlink" Target="https://beautyformat.ru/catalog/sukhoy-shampun/" TargetMode="External"/><Relationship Id="rId30" Type="http://schemas.openxmlformats.org/officeDocument/2006/relationships/hyperlink" Target="https://beautyformat.ru/catalog/khaylaytery-i-shimmery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beautyformat.ru/catalog/dezodorant/" TargetMode="External"/><Relationship Id="rId3" Type="http://schemas.openxmlformats.org/officeDocument/2006/relationships/hyperlink" Target="https://beautyformat.ru/catalog/patchi-dlya-glaz/" TargetMode="External"/><Relationship Id="rId7" Type="http://schemas.openxmlformats.org/officeDocument/2006/relationships/hyperlink" Target="https://beautyformat.ru/catalog/kosmetika-s-aloe/" TargetMode="External"/><Relationship Id="rId2" Type="http://schemas.openxmlformats.org/officeDocument/2006/relationships/hyperlink" Target="https://beautyformat.ru/catalog/depilyatsiya_1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eautyformat.ru/catalog/maska/" TargetMode="External"/><Relationship Id="rId5" Type="http://schemas.openxmlformats.org/officeDocument/2006/relationships/hyperlink" Target="https://beautyformat.ru/catalog/sukhoy-shampun/" TargetMode="External"/><Relationship Id="rId10" Type="http://schemas.openxmlformats.org/officeDocument/2006/relationships/image" Target="../media/image1.jpg"/><Relationship Id="rId4" Type="http://schemas.openxmlformats.org/officeDocument/2006/relationships/hyperlink" Target="https://beautyformat.ru/catalog/zashchita-ot-solntsa/" TargetMode="External"/><Relationship Id="rId9" Type="http://schemas.openxmlformats.org/officeDocument/2006/relationships/hyperlink" Target="https://beautyformat.ru/catalog/skidk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B0E8CD3-9F8A-4D46-94AB-D5BAD664B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5" y="2301094"/>
            <a:ext cx="4933950" cy="9233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281ADD1-DDBB-41E4-8E99-583FA48423C8}"/>
              </a:ext>
            </a:extLst>
          </p:cNvPr>
          <p:cNvSpPr txBox="1"/>
          <p:nvPr/>
        </p:nvSpPr>
        <p:spPr>
          <a:xfrm>
            <a:off x="3629025" y="3633578"/>
            <a:ext cx="4933950" cy="954107"/>
          </a:xfrm>
          <a:prstGeom prst="rect">
            <a:avLst/>
          </a:prstGeom>
          <a:solidFill>
            <a:srgbClr val="507B7C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 dirty="0"/>
          </a:p>
          <a:p>
            <a:r>
              <a:rPr lang="ru-RU" sz="2000" b="0" dirty="0"/>
              <a:t>Топы продаж Апрель</a:t>
            </a:r>
            <a:r>
              <a:rPr lang="en-US" sz="2000" b="0" dirty="0"/>
              <a:t> – </a:t>
            </a:r>
            <a:r>
              <a:rPr lang="ru-RU" sz="2000" b="0" dirty="0"/>
              <a:t>Май</a:t>
            </a:r>
            <a:r>
              <a:rPr lang="en-US" sz="2000" b="0" dirty="0"/>
              <a:t> 2018</a:t>
            </a:r>
            <a:r>
              <a:rPr lang="ru-RU" sz="2000" b="0" dirty="0"/>
              <a:t>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16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86C731-AF95-4EF3-9BDF-6023E2412072}"/>
              </a:ext>
            </a:extLst>
          </p:cNvPr>
          <p:cNvSpPr txBox="1"/>
          <p:nvPr/>
        </p:nvSpPr>
        <p:spPr>
          <a:xfrm>
            <a:off x="1162051" y="1904999"/>
            <a:ext cx="4000498" cy="4708981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342900" indent="-342900" algn="ctr">
              <a:buFont typeface="+mj-lt"/>
              <a:buAutoNum type="arabicPeriod"/>
              <a:defRPr sz="2000" b="1"/>
            </a:lvl1pPr>
          </a:lstStyle>
          <a:p>
            <a:r>
              <a:rPr lang="en-US" b="0" dirty="0" err="1">
                <a:hlinkClick r:id="rId2"/>
              </a:rPr>
              <a:t>Anskin</a:t>
            </a:r>
            <a:endParaRPr lang="en-US" b="0" dirty="0"/>
          </a:p>
          <a:p>
            <a:r>
              <a:rPr lang="en-US" b="0" dirty="0">
                <a:hlinkClick r:id="rId3"/>
              </a:rPr>
              <a:t>Secret Key</a:t>
            </a:r>
            <a:endParaRPr lang="en-US" b="0" dirty="0"/>
          </a:p>
          <a:p>
            <a:r>
              <a:rPr lang="en-US" b="0" dirty="0">
                <a:hlinkClick r:id="rId4"/>
              </a:rPr>
              <a:t>Catrice</a:t>
            </a:r>
            <a:endParaRPr lang="en-US" b="0" dirty="0"/>
          </a:p>
          <a:p>
            <a:r>
              <a:rPr lang="en-US" b="0" dirty="0">
                <a:hlinkClick r:id="rId5"/>
              </a:rPr>
              <a:t>La Miso</a:t>
            </a:r>
            <a:endParaRPr lang="en-US" b="0" dirty="0"/>
          </a:p>
          <a:p>
            <a:r>
              <a:rPr lang="en-US" b="0" dirty="0" err="1">
                <a:hlinkClick r:id="rId6"/>
              </a:rPr>
              <a:t>Petitfee</a:t>
            </a:r>
            <a:endParaRPr lang="en-US" b="0" dirty="0"/>
          </a:p>
          <a:p>
            <a:r>
              <a:rPr lang="en-US" b="0" dirty="0">
                <a:hlinkClick r:id="rId7"/>
              </a:rPr>
              <a:t>Double Dare OMG! </a:t>
            </a:r>
            <a:endParaRPr lang="en-US" b="0" dirty="0"/>
          </a:p>
          <a:p>
            <a:r>
              <a:rPr lang="en-US" b="0" dirty="0" err="1">
                <a:hlinkClick r:id="rId8"/>
              </a:rPr>
              <a:t>L'Oreal</a:t>
            </a:r>
            <a:r>
              <a:rPr lang="en-US" b="0" dirty="0">
                <a:hlinkClick r:id="rId8"/>
              </a:rPr>
              <a:t> </a:t>
            </a:r>
            <a:r>
              <a:rPr lang="en-US" b="0" dirty="0" err="1">
                <a:hlinkClick r:id="rId8"/>
              </a:rPr>
              <a:t>Professionnel</a:t>
            </a:r>
            <a:endParaRPr lang="en-US" b="0" dirty="0"/>
          </a:p>
          <a:p>
            <a:r>
              <a:rPr lang="en-US" b="0" dirty="0" err="1">
                <a:hlinkClick r:id="rId9"/>
              </a:rPr>
              <a:t>L'Oreal</a:t>
            </a:r>
            <a:r>
              <a:rPr lang="en-US" b="0" dirty="0">
                <a:hlinkClick r:id="rId9"/>
              </a:rPr>
              <a:t> Paris</a:t>
            </a:r>
            <a:endParaRPr lang="en-US" b="0" dirty="0"/>
          </a:p>
          <a:p>
            <a:r>
              <a:rPr lang="en-US" b="0" dirty="0">
                <a:hlinkClick r:id="rId10"/>
              </a:rPr>
              <a:t>Esthetic House</a:t>
            </a:r>
            <a:endParaRPr lang="en-US" b="0" dirty="0"/>
          </a:p>
          <a:p>
            <a:r>
              <a:rPr lang="ru-RU" b="0" dirty="0" err="1">
                <a:hlinkClick r:id="rId11"/>
              </a:rPr>
              <a:t>CosRX</a:t>
            </a:r>
            <a:endParaRPr lang="en-US" b="0" dirty="0"/>
          </a:p>
          <a:p>
            <a:r>
              <a:rPr lang="en-US" b="0" dirty="0">
                <a:hlinkClick r:id="rId12"/>
              </a:rPr>
              <a:t>Christina</a:t>
            </a:r>
            <a:endParaRPr lang="en-US" b="0" dirty="0"/>
          </a:p>
          <a:p>
            <a:r>
              <a:rPr lang="en-US" b="0" dirty="0">
                <a:hlinkClick r:id="rId13"/>
              </a:rPr>
              <a:t>the </a:t>
            </a:r>
            <a:r>
              <a:rPr lang="en-US" b="0" dirty="0" err="1">
                <a:hlinkClick r:id="rId13"/>
              </a:rPr>
              <a:t>Saem</a:t>
            </a:r>
            <a:endParaRPr lang="en-US" b="0" dirty="0"/>
          </a:p>
          <a:p>
            <a:r>
              <a:rPr lang="en-US" b="0" dirty="0">
                <a:hlinkClick r:id="rId14"/>
              </a:rPr>
              <a:t>Sleek </a:t>
            </a:r>
            <a:r>
              <a:rPr lang="en-US" b="0" dirty="0" err="1">
                <a:hlinkClick r:id="rId14"/>
              </a:rPr>
              <a:t>MakeUp</a:t>
            </a:r>
            <a:endParaRPr lang="ru-RU" b="0" dirty="0"/>
          </a:p>
          <a:p>
            <a:r>
              <a:rPr lang="ru-RU" b="0" dirty="0" err="1">
                <a:hlinkClick r:id="rId11"/>
              </a:rPr>
              <a:t>CosRX</a:t>
            </a:r>
            <a:endParaRPr lang="en-US" b="0" dirty="0"/>
          </a:p>
          <a:p>
            <a:r>
              <a:rPr lang="ru-RU" b="0" dirty="0">
                <a:hlinkClick r:id="rId15"/>
              </a:rPr>
              <a:t>C</a:t>
            </a:r>
            <a:r>
              <a:rPr lang="en-US" b="0" dirty="0" err="1">
                <a:hlinkClick r:id="rId15"/>
              </a:rPr>
              <a:t>i</a:t>
            </a:r>
            <a:r>
              <a:rPr lang="ru-RU" b="0" dirty="0">
                <a:hlinkClick r:id="rId15"/>
              </a:rPr>
              <a:t>r</a:t>
            </a:r>
            <a:r>
              <a:rPr lang="en-US" b="0" dirty="0">
                <a:hlinkClick r:id="rId15"/>
              </a:rPr>
              <a:t>a</a:t>
            </a:r>
            <a:r>
              <a:rPr lang="ru-RU" b="0" dirty="0">
                <a:hlinkClick r:id="rId15"/>
              </a:rPr>
              <a:t>c</a:t>
            </a:r>
            <a:r>
              <a:rPr lang="en-US" b="0" dirty="0">
                <a:hlinkClick r:id="rId15"/>
              </a:rPr>
              <a:t>l</a:t>
            </a:r>
            <a:r>
              <a:rPr lang="ru-RU" b="0" dirty="0">
                <a:hlinkClick r:id="rId15"/>
              </a:rPr>
              <a:t>e</a:t>
            </a:r>
            <a:endParaRPr lang="ru-RU" b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D59A20-D0A2-46D0-ACA1-0799C9ED8617}"/>
              </a:ext>
            </a:extLst>
          </p:cNvPr>
          <p:cNvSpPr txBox="1"/>
          <p:nvPr/>
        </p:nvSpPr>
        <p:spPr>
          <a:xfrm>
            <a:off x="695325" y="1036390"/>
            <a:ext cx="4933950" cy="707886"/>
          </a:xfrm>
          <a:prstGeom prst="rect">
            <a:avLst/>
          </a:prstGeom>
          <a:solidFill>
            <a:srgbClr val="507B7C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u-RU" sz="2000" b="0" dirty="0"/>
              <a:t>Топ 15 самых продаваемых брендов</a:t>
            </a:r>
          </a:p>
          <a:p>
            <a:endParaRPr lang="ru-RU" sz="2000" b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18759B-E868-48FB-9AF8-3AD3446A5242}"/>
              </a:ext>
            </a:extLst>
          </p:cNvPr>
          <p:cNvSpPr txBox="1"/>
          <p:nvPr/>
        </p:nvSpPr>
        <p:spPr>
          <a:xfrm>
            <a:off x="7410451" y="1904999"/>
            <a:ext cx="3695700" cy="4708981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342900" indent="-342900" algn="ctr">
              <a:buFont typeface="+mj-lt"/>
              <a:buAutoNum type="arabicPeriod"/>
              <a:defRPr sz="2000" b="1"/>
            </a:lvl1pPr>
          </a:lstStyle>
          <a:p>
            <a:r>
              <a:rPr lang="ru-RU" b="0" dirty="0" err="1">
                <a:hlinkClick r:id="rId16"/>
              </a:rPr>
              <a:t>Патчи</a:t>
            </a:r>
            <a:r>
              <a:rPr lang="ru-RU" b="0" dirty="0">
                <a:hlinkClick r:id="rId16"/>
              </a:rPr>
              <a:t> для глаз</a:t>
            </a:r>
            <a:endParaRPr lang="en-US" b="0" dirty="0"/>
          </a:p>
          <a:p>
            <a:r>
              <a:rPr lang="ru-RU" b="0" dirty="0" err="1">
                <a:hlinkClick r:id="rId17"/>
              </a:rPr>
              <a:t>Альгинатные</a:t>
            </a:r>
            <a:r>
              <a:rPr lang="ru-RU" b="0" dirty="0">
                <a:hlinkClick r:id="rId17"/>
              </a:rPr>
              <a:t> маски</a:t>
            </a:r>
            <a:endParaRPr lang="ru-RU" b="0" dirty="0"/>
          </a:p>
          <a:p>
            <a:r>
              <a:rPr lang="ru-RU" b="0" dirty="0">
                <a:hlinkClick r:id="rId18"/>
              </a:rPr>
              <a:t>Крем для лица</a:t>
            </a:r>
            <a:endParaRPr lang="ru-RU" b="0" dirty="0"/>
          </a:p>
          <a:p>
            <a:r>
              <a:rPr lang="ru-RU" b="0" dirty="0">
                <a:hlinkClick r:id="rId19"/>
              </a:rPr>
              <a:t>Сыворотка для лица</a:t>
            </a:r>
            <a:endParaRPr lang="ru-RU" b="0" dirty="0"/>
          </a:p>
          <a:p>
            <a:r>
              <a:rPr lang="ru-RU" b="0" dirty="0">
                <a:hlinkClick r:id="rId20"/>
              </a:rPr>
              <a:t>Крем-маски</a:t>
            </a:r>
            <a:endParaRPr lang="ru-RU" b="0" dirty="0"/>
          </a:p>
          <a:p>
            <a:r>
              <a:rPr lang="ru-RU" b="0" dirty="0">
                <a:hlinkClick r:id="rId21"/>
              </a:rPr>
              <a:t>Тени для век</a:t>
            </a:r>
            <a:endParaRPr lang="ru-RU" b="0" dirty="0"/>
          </a:p>
          <a:p>
            <a:r>
              <a:rPr lang="en-US" b="0" dirty="0">
                <a:hlinkClick r:id="rId22"/>
              </a:rPr>
              <a:t>П</a:t>
            </a:r>
            <a:r>
              <a:rPr lang="ru-RU" b="0" dirty="0">
                <a:hlinkClick r:id="rId22"/>
              </a:rPr>
              <a:t>у</a:t>
            </a:r>
            <a:r>
              <a:rPr lang="en-US" b="0" dirty="0">
                <a:hlinkClick r:id="rId22"/>
              </a:rPr>
              <a:t>з</a:t>
            </a:r>
            <a:r>
              <a:rPr lang="ru-RU" b="0" dirty="0">
                <a:hlinkClick r:id="rId22"/>
              </a:rPr>
              <a:t>ы</a:t>
            </a:r>
            <a:r>
              <a:rPr lang="en-US" b="0" dirty="0">
                <a:hlinkClick r:id="rId22"/>
              </a:rPr>
              <a:t>р</a:t>
            </a:r>
            <a:r>
              <a:rPr lang="ru-RU" b="0" dirty="0">
                <a:hlinkClick r:id="rId22"/>
              </a:rPr>
              <a:t>ь</a:t>
            </a:r>
            <a:r>
              <a:rPr lang="en-US" b="0" dirty="0">
                <a:hlinkClick r:id="rId22"/>
              </a:rPr>
              <a:t>к</a:t>
            </a:r>
            <a:r>
              <a:rPr lang="ru-RU" b="0" dirty="0">
                <a:hlinkClick r:id="rId22"/>
              </a:rPr>
              <a:t>о</a:t>
            </a:r>
            <a:r>
              <a:rPr lang="en-US" b="0" dirty="0">
                <a:hlinkClick r:id="rId22"/>
              </a:rPr>
              <a:t>в</a:t>
            </a:r>
            <a:r>
              <a:rPr lang="ru-RU" b="0" dirty="0">
                <a:hlinkClick r:id="rId22"/>
              </a:rPr>
              <a:t>ы</a:t>
            </a:r>
            <a:r>
              <a:rPr lang="en-US" b="0" dirty="0">
                <a:hlinkClick r:id="rId22"/>
              </a:rPr>
              <a:t>е </a:t>
            </a:r>
            <a:r>
              <a:rPr lang="ru-RU" b="0" dirty="0">
                <a:hlinkClick r:id="rId22"/>
              </a:rPr>
              <a:t>м</a:t>
            </a:r>
            <a:r>
              <a:rPr lang="en-US" b="0" dirty="0">
                <a:hlinkClick r:id="rId22"/>
              </a:rPr>
              <a:t>а</a:t>
            </a:r>
            <a:r>
              <a:rPr lang="ru-RU" b="0" dirty="0">
                <a:hlinkClick r:id="rId22"/>
              </a:rPr>
              <a:t>с</a:t>
            </a:r>
            <a:r>
              <a:rPr lang="en-US" b="0" dirty="0">
                <a:hlinkClick r:id="rId22"/>
              </a:rPr>
              <a:t>к</a:t>
            </a:r>
            <a:r>
              <a:rPr lang="ru-RU" b="0" dirty="0">
                <a:hlinkClick r:id="rId22"/>
              </a:rPr>
              <a:t>и</a:t>
            </a:r>
            <a:endParaRPr lang="en-US" b="0" dirty="0"/>
          </a:p>
          <a:p>
            <a:r>
              <a:rPr lang="en-US" b="0" dirty="0">
                <a:hlinkClick r:id="rId23"/>
              </a:rPr>
              <a:t>Т</a:t>
            </a:r>
            <a:r>
              <a:rPr lang="ru-RU" b="0" dirty="0">
                <a:hlinkClick r:id="rId23"/>
              </a:rPr>
              <a:t>о</a:t>
            </a:r>
            <a:r>
              <a:rPr lang="en-US" b="0" dirty="0">
                <a:hlinkClick r:id="rId23"/>
              </a:rPr>
              <a:t>н</a:t>
            </a:r>
            <a:r>
              <a:rPr lang="ru-RU" b="0" dirty="0">
                <a:hlinkClick r:id="rId23"/>
              </a:rPr>
              <a:t>а</a:t>
            </a:r>
            <a:r>
              <a:rPr lang="en-US" b="0" dirty="0">
                <a:hlinkClick r:id="rId23"/>
              </a:rPr>
              <a:t>л</a:t>
            </a:r>
            <a:r>
              <a:rPr lang="ru-RU" b="0" dirty="0">
                <a:hlinkClick r:id="rId23"/>
              </a:rPr>
              <a:t>ь</a:t>
            </a:r>
            <a:r>
              <a:rPr lang="en-US" b="0" dirty="0">
                <a:hlinkClick r:id="rId23"/>
              </a:rPr>
              <a:t>н</a:t>
            </a:r>
            <a:r>
              <a:rPr lang="ru-RU" b="0" dirty="0">
                <a:hlinkClick r:id="rId23"/>
              </a:rPr>
              <a:t>а</a:t>
            </a:r>
            <a:r>
              <a:rPr lang="en-US" b="0" dirty="0">
                <a:hlinkClick r:id="rId23"/>
              </a:rPr>
              <a:t>я </a:t>
            </a:r>
            <a:r>
              <a:rPr lang="ru-RU" b="0" dirty="0">
                <a:hlinkClick r:id="rId23"/>
              </a:rPr>
              <a:t>о</a:t>
            </a:r>
            <a:r>
              <a:rPr lang="en-US" b="0" dirty="0">
                <a:hlinkClick r:id="rId23"/>
              </a:rPr>
              <a:t>с</a:t>
            </a:r>
            <a:r>
              <a:rPr lang="ru-RU" b="0" dirty="0">
                <a:hlinkClick r:id="rId23"/>
              </a:rPr>
              <a:t>н</a:t>
            </a:r>
            <a:r>
              <a:rPr lang="en-US" b="0" dirty="0">
                <a:hlinkClick r:id="rId23"/>
              </a:rPr>
              <a:t>о</a:t>
            </a:r>
            <a:r>
              <a:rPr lang="ru-RU" b="0" dirty="0">
                <a:hlinkClick r:id="rId23"/>
              </a:rPr>
              <a:t>в</a:t>
            </a:r>
            <a:r>
              <a:rPr lang="en-US" b="0" dirty="0">
                <a:hlinkClick r:id="rId23"/>
              </a:rPr>
              <a:t>а</a:t>
            </a:r>
            <a:endParaRPr lang="ru-RU" b="0" dirty="0"/>
          </a:p>
          <a:p>
            <a:r>
              <a:rPr lang="ru-RU" b="0" dirty="0">
                <a:hlinkClick r:id="rId24"/>
              </a:rPr>
              <a:t>Шампунь для волос</a:t>
            </a:r>
            <a:endParaRPr lang="ru-RU" b="0" dirty="0"/>
          </a:p>
          <a:p>
            <a:r>
              <a:rPr lang="ru-RU" b="0" dirty="0">
                <a:hlinkClick r:id="rId25"/>
              </a:rPr>
              <a:t>Тушь для ресниц</a:t>
            </a:r>
            <a:endParaRPr lang="ru-RU" b="0" dirty="0">
              <a:hlinkClick r:id="rId26"/>
            </a:endParaRPr>
          </a:p>
          <a:p>
            <a:r>
              <a:rPr lang="ru-RU" b="0" dirty="0">
                <a:hlinkClick r:id="rId27"/>
              </a:rPr>
              <a:t>Сухой шампунь</a:t>
            </a:r>
            <a:endParaRPr lang="ru-RU" b="0" dirty="0"/>
          </a:p>
          <a:p>
            <a:r>
              <a:rPr lang="en-US" b="0" dirty="0">
                <a:hlinkClick r:id="rId28"/>
              </a:rPr>
              <a:t>В</a:t>
            </a:r>
            <a:r>
              <a:rPr lang="ru-RU" b="0" dirty="0">
                <a:hlinkClick r:id="rId28"/>
              </a:rPr>
              <a:t>р</a:t>
            </a:r>
            <a:r>
              <a:rPr lang="en-US" b="0" dirty="0">
                <a:hlinkClick r:id="rId28"/>
              </a:rPr>
              <a:t>е</a:t>
            </a:r>
            <a:r>
              <a:rPr lang="ru-RU" b="0" dirty="0">
                <a:hlinkClick r:id="rId28"/>
              </a:rPr>
              <a:t>м</a:t>
            </a:r>
            <a:r>
              <a:rPr lang="en-US" b="0" dirty="0">
                <a:hlinkClick r:id="rId28"/>
              </a:rPr>
              <a:t>е</a:t>
            </a:r>
            <a:r>
              <a:rPr lang="ru-RU" b="0" dirty="0">
                <a:hlinkClick r:id="rId28"/>
              </a:rPr>
              <a:t>н</a:t>
            </a:r>
            <a:r>
              <a:rPr lang="en-US" b="0" dirty="0">
                <a:hlinkClick r:id="rId28"/>
              </a:rPr>
              <a:t>н</a:t>
            </a:r>
            <a:r>
              <a:rPr lang="ru-RU" b="0" dirty="0">
                <a:hlinkClick r:id="rId28"/>
              </a:rPr>
              <a:t>о</a:t>
            </a:r>
            <a:r>
              <a:rPr lang="en-US" b="0" dirty="0">
                <a:hlinkClick r:id="rId28"/>
              </a:rPr>
              <a:t>е </a:t>
            </a:r>
            <a:r>
              <a:rPr lang="ru-RU" b="0" dirty="0">
                <a:hlinkClick r:id="rId28"/>
              </a:rPr>
              <a:t>о</a:t>
            </a:r>
            <a:r>
              <a:rPr lang="en-US" b="0" dirty="0">
                <a:hlinkClick r:id="rId28"/>
              </a:rPr>
              <a:t>к</a:t>
            </a:r>
            <a:r>
              <a:rPr lang="ru-RU" b="0" dirty="0">
                <a:hlinkClick r:id="rId28"/>
              </a:rPr>
              <a:t>р</a:t>
            </a:r>
            <a:r>
              <a:rPr lang="en-US" b="0" dirty="0">
                <a:hlinkClick r:id="rId28"/>
              </a:rPr>
              <a:t>а</a:t>
            </a:r>
            <a:r>
              <a:rPr lang="ru-RU" b="0" dirty="0">
                <a:hlinkClick r:id="rId28"/>
              </a:rPr>
              <a:t>ш</a:t>
            </a:r>
            <a:r>
              <a:rPr lang="en-US" b="0" dirty="0">
                <a:hlinkClick r:id="rId28"/>
              </a:rPr>
              <a:t>и</a:t>
            </a:r>
            <a:r>
              <a:rPr lang="ru-RU" b="0" dirty="0">
                <a:hlinkClick r:id="rId28"/>
              </a:rPr>
              <a:t>в</a:t>
            </a:r>
            <a:r>
              <a:rPr lang="en-US" b="0" dirty="0">
                <a:hlinkClick r:id="rId28"/>
              </a:rPr>
              <a:t>а</a:t>
            </a:r>
            <a:r>
              <a:rPr lang="ru-RU" b="0" dirty="0">
                <a:hlinkClick r:id="rId28"/>
              </a:rPr>
              <a:t>н</a:t>
            </a:r>
            <a:r>
              <a:rPr lang="en-US" b="0" dirty="0">
                <a:hlinkClick r:id="rId28"/>
              </a:rPr>
              <a:t>и</a:t>
            </a:r>
            <a:r>
              <a:rPr lang="ru-RU" b="0" dirty="0">
                <a:hlinkClick r:id="rId28"/>
              </a:rPr>
              <a:t>е</a:t>
            </a:r>
            <a:endParaRPr lang="ru-RU" b="0" dirty="0"/>
          </a:p>
          <a:p>
            <a:r>
              <a:rPr lang="en-US" b="0" dirty="0">
                <a:hlinkClick r:id="rId29"/>
              </a:rPr>
              <a:t>К</a:t>
            </a:r>
            <a:r>
              <a:rPr lang="ru-RU" b="0" dirty="0">
                <a:hlinkClick r:id="rId29"/>
              </a:rPr>
              <a:t>р</a:t>
            </a:r>
            <a:r>
              <a:rPr lang="en-US" b="0" dirty="0">
                <a:hlinkClick r:id="rId29"/>
              </a:rPr>
              <a:t>е</a:t>
            </a:r>
            <a:r>
              <a:rPr lang="ru-RU" b="0" dirty="0">
                <a:hlinkClick r:id="rId29"/>
              </a:rPr>
              <a:t>м</a:t>
            </a:r>
            <a:r>
              <a:rPr lang="en-US" b="0" dirty="0">
                <a:hlinkClick r:id="rId29"/>
              </a:rPr>
              <a:t> </a:t>
            </a:r>
            <a:r>
              <a:rPr lang="ru-RU" b="0" dirty="0">
                <a:hlinkClick r:id="rId29"/>
              </a:rPr>
              <a:t>д</a:t>
            </a:r>
            <a:r>
              <a:rPr lang="en-US" b="0" dirty="0">
                <a:hlinkClick r:id="rId29"/>
              </a:rPr>
              <a:t>л</a:t>
            </a:r>
            <a:r>
              <a:rPr lang="ru-RU" b="0" dirty="0">
                <a:hlinkClick r:id="rId29"/>
              </a:rPr>
              <a:t>я</a:t>
            </a:r>
            <a:r>
              <a:rPr lang="en-US" b="0" dirty="0">
                <a:hlinkClick r:id="rId29"/>
              </a:rPr>
              <a:t> </a:t>
            </a:r>
            <a:r>
              <a:rPr lang="ru-RU" b="0" dirty="0">
                <a:hlinkClick r:id="rId29"/>
              </a:rPr>
              <a:t>г</a:t>
            </a:r>
            <a:r>
              <a:rPr lang="en-US" b="0" dirty="0">
                <a:hlinkClick r:id="rId29"/>
              </a:rPr>
              <a:t>л</a:t>
            </a:r>
            <a:r>
              <a:rPr lang="ru-RU" b="0" dirty="0">
                <a:hlinkClick r:id="rId29"/>
              </a:rPr>
              <a:t>а</a:t>
            </a:r>
            <a:r>
              <a:rPr lang="en-US" b="0" dirty="0">
                <a:hlinkClick r:id="rId29"/>
              </a:rPr>
              <a:t>з</a:t>
            </a:r>
            <a:endParaRPr lang="ru-RU" b="0" dirty="0"/>
          </a:p>
          <a:p>
            <a:r>
              <a:rPr lang="ru-RU" b="0" dirty="0" err="1">
                <a:hlinkClick r:id="rId30"/>
              </a:rPr>
              <a:t>Хайлайтеры</a:t>
            </a:r>
            <a:r>
              <a:rPr lang="ru-RU" b="0" dirty="0">
                <a:hlinkClick r:id="rId30"/>
              </a:rPr>
              <a:t> и </a:t>
            </a:r>
            <a:r>
              <a:rPr lang="ru-RU" b="0" dirty="0" err="1">
                <a:hlinkClick r:id="rId30"/>
              </a:rPr>
              <a:t>Шиммеры</a:t>
            </a:r>
            <a:endParaRPr lang="ru-RU" b="0" dirty="0"/>
          </a:p>
          <a:p>
            <a:r>
              <a:rPr lang="ru-RU" b="0" dirty="0">
                <a:hlinkClick r:id="rId31"/>
              </a:rPr>
              <a:t>Корректоры и консилеры</a:t>
            </a:r>
            <a:endParaRPr lang="ru-RU" b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2E6B38-0774-4789-AEBA-58082865491F}"/>
              </a:ext>
            </a:extLst>
          </p:cNvPr>
          <p:cNvSpPr txBox="1"/>
          <p:nvPr/>
        </p:nvSpPr>
        <p:spPr>
          <a:xfrm>
            <a:off x="6791326" y="1036390"/>
            <a:ext cx="4933950" cy="707886"/>
          </a:xfrm>
          <a:prstGeom prst="rect">
            <a:avLst/>
          </a:prstGeom>
          <a:solidFill>
            <a:srgbClr val="507B7C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ru-RU" sz="2000" b="0" dirty="0"/>
              <a:t>Топ 15 самых продаваемых товарных категорий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B0E8CD3-9F8A-4D46-94AB-D5BAD664BBA4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467" y="244020"/>
            <a:ext cx="2841074" cy="48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2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86C731-AF95-4EF3-9BDF-6023E2412072}"/>
              </a:ext>
            </a:extLst>
          </p:cNvPr>
          <p:cNvSpPr txBox="1"/>
          <p:nvPr/>
        </p:nvSpPr>
        <p:spPr>
          <a:xfrm>
            <a:off x="4381501" y="2590799"/>
            <a:ext cx="4000498" cy="2246769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ru-RU" sz="2000" dirty="0">
                <a:hlinkClick r:id="rId2"/>
              </a:rPr>
              <a:t>Средства для депиляции</a:t>
            </a:r>
            <a:endParaRPr lang="ru-RU" sz="2000" dirty="0">
              <a:hlinkClick r:id="rId3"/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ru-RU" sz="2000" dirty="0">
                <a:hlinkClick r:id="rId4"/>
              </a:rPr>
              <a:t>Солнцезащитные средства</a:t>
            </a:r>
            <a:endParaRPr lang="ru-RU" sz="2000" dirty="0">
              <a:hlinkClick r:id="rId3"/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ru-RU" sz="2000" dirty="0">
                <a:hlinkClick r:id="rId5"/>
              </a:rPr>
              <a:t>Сухие шампуни</a:t>
            </a:r>
            <a:endParaRPr lang="ru-RU" sz="2000" dirty="0"/>
          </a:p>
          <a:p>
            <a:pPr marL="342900" indent="-342900" algn="ctr">
              <a:buFont typeface="+mj-lt"/>
              <a:buAutoNum type="arabicPeriod"/>
            </a:pPr>
            <a:r>
              <a:rPr lang="ru-RU" sz="2000" dirty="0">
                <a:hlinkClick r:id="rId6"/>
              </a:rPr>
              <a:t>Маски для волос</a:t>
            </a:r>
            <a:endParaRPr lang="ru-RU" sz="2000" dirty="0"/>
          </a:p>
          <a:p>
            <a:pPr marL="342900" indent="-342900" algn="ctr">
              <a:buFont typeface="+mj-lt"/>
              <a:buAutoNum type="arabicPeriod"/>
            </a:pPr>
            <a:r>
              <a:rPr lang="ru-RU" sz="2000" dirty="0">
                <a:hlinkClick r:id="rId7"/>
              </a:rPr>
              <a:t>Косметика с Алое</a:t>
            </a:r>
            <a:endParaRPr lang="ru-RU" sz="2000" dirty="0"/>
          </a:p>
          <a:p>
            <a:pPr marL="342900" indent="-342900" algn="ctr">
              <a:buFont typeface="+mj-lt"/>
              <a:buAutoNum type="arabicPeriod"/>
            </a:pPr>
            <a:r>
              <a:rPr lang="ru-RU" sz="2000" dirty="0">
                <a:hlinkClick r:id="rId8"/>
              </a:rPr>
              <a:t>Дезодоранты</a:t>
            </a:r>
            <a:endParaRPr lang="ru-RU" sz="2000" dirty="0"/>
          </a:p>
          <a:p>
            <a:pPr marL="342900" indent="-342900" algn="ctr">
              <a:buFont typeface="+mj-lt"/>
              <a:buAutoNum type="arabicPeriod"/>
            </a:pPr>
            <a:endParaRPr lang="ru-RU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F8C4B6-05AC-4E0D-82F6-939D654B5CA1}"/>
              </a:ext>
            </a:extLst>
          </p:cNvPr>
          <p:cNvSpPr txBox="1"/>
          <p:nvPr/>
        </p:nvSpPr>
        <p:spPr>
          <a:xfrm>
            <a:off x="3914775" y="1563411"/>
            <a:ext cx="4933950" cy="646331"/>
          </a:xfrm>
          <a:prstGeom prst="rect">
            <a:avLst/>
          </a:prstGeom>
          <a:solidFill>
            <a:srgbClr val="507B7C"/>
          </a:solidFill>
        </p:spPr>
        <p:txBody>
          <a:bodyPr wrap="square" rtlCol="0">
            <a:spAutoFit/>
          </a:bodyPr>
          <a:lstStyle/>
          <a:p>
            <a:pPr algn="ctr"/>
            <a:endParaRPr lang="ru-RU" sz="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Актуальные сезонные товары</a:t>
            </a:r>
          </a:p>
          <a:p>
            <a:pPr algn="ctr"/>
            <a:endParaRPr lang="ru-RU" sz="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A2C296-4419-4A9A-89B1-4F4FEDF6CD12}"/>
              </a:ext>
            </a:extLst>
          </p:cNvPr>
          <p:cNvSpPr txBox="1"/>
          <p:nvPr/>
        </p:nvSpPr>
        <p:spPr>
          <a:xfrm>
            <a:off x="2362200" y="5409515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Также рекомендуем направлять покупателей в </a:t>
            </a:r>
            <a:r>
              <a:rPr lang="ru-RU"/>
              <a:t>раздел </a:t>
            </a:r>
            <a:r>
              <a:rPr lang="ru-RU">
                <a:hlinkClick r:id="rId9"/>
              </a:rPr>
              <a:t>Скидки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Все товары по текущим акциям всегда присутствуют в данном разделе.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13F9438-2422-4D82-ACC4-EE15F328DBE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983" y="238842"/>
            <a:ext cx="2841074" cy="48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62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177</Words>
  <Application>Microsoft Office PowerPoint</Application>
  <PresentationFormat>Широкоэкранный</PresentationFormat>
  <Paragraphs>44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Баранова</dc:creator>
  <cp:lastModifiedBy>Анна Баранова</cp:lastModifiedBy>
  <cp:revision>19</cp:revision>
  <dcterms:created xsi:type="dcterms:W3CDTF">2018-01-10T15:51:58Z</dcterms:created>
  <dcterms:modified xsi:type="dcterms:W3CDTF">2018-05-20T13:29:39Z</dcterms:modified>
</cp:coreProperties>
</file>